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306" y="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EFFFA-621B-4F62-AB9D-97517366D838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9F3C-9FF7-4644-9B37-E949946455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EFFFA-621B-4F62-AB9D-97517366D838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9F3C-9FF7-4644-9B37-E949946455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EFFFA-621B-4F62-AB9D-97517366D838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9F3C-9FF7-4644-9B37-E949946455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EFFFA-621B-4F62-AB9D-97517366D838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9F3C-9FF7-4644-9B37-E949946455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EFFFA-621B-4F62-AB9D-97517366D838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9F3C-9FF7-4644-9B37-E949946455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EFFFA-621B-4F62-AB9D-97517366D838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9F3C-9FF7-4644-9B37-E949946455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EFFFA-621B-4F62-AB9D-97517366D838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9F3C-9FF7-4644-9B37-E949946455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EFFFA-621B-4F62-AB9D-97517366D838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9F3C-9FF7-4644-9B37-E949946455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EFFFA-621B-4F62-AB9D-97517366D838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9F3C-9FF7-4644-9B37-E949946455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EFFFA-621B-4F62-AB9D-97517366D838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9F3C-9FF7-4644-9B37-E949946455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EFFFA-621B-4F62-AB9D-97517366D838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EB9F3C-9FF7-4644-9B37-E949946455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FEB9F3C-9FF7-4644-9B37-E949946455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DAEFFFA-621B-4F62-AB9D-97517366D838}" type="datetimeFigureOut">
              <a:rPr lang="en-US" smtClean="0"/>
              <a:pPr/>
              <a:t>9/18/2020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2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Трећа недеља настав</a:t>
            </a:r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838200"/>
          </a:xfrm>
        </p:spPr>
        <p:txBody>
          <a:bodyPr/>
          <a:lstStyle/>
          <a:p>
            <a:r>
              <a:rPr lang="sr-Cyrl-RS" dirty="0" smtClean="0"/>
              <a:t>Вежб</a:t>
            </a:r>
            <a:r>
              <a:rPr lang="en-US" dirty="0" smtClean="0"/>
              <a:t>a</a:t>
            </a:r>
            <a:r>
              <a:rPr lang="sr-Cyrl-RS" dirty="0" smtClean="0"/>
              <a:t> из Дерматовенерологије</a:t>
            </a:r>
            <a:endParaRPr lang="en-US" dirty="0"/>
          </a:p>
        </p:txBody>
      </p:sp>
      <p:pic>
        <p:nvPicPr>
          <p:cNvPr id="4" name="~PP1554.WAV">
            <a:hlinkClick r:id="" action="ppaction://media"/>
          </p:cNvPr>
          <p:cNvPicPr>
            <a:picLocks noRot="1" noChangeAspect="1"/>
          </p:cNvPicPr>
          <p:nvPr>
            <a:wavAudioFile r:embed="rId1" name="~PP1554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66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33400" y="1143000"/>
            <a:ext cx="7239000" cy="45720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LICHEN RUBER PLANUS</a:t>
            </a:r>
            <a:endParaRPr lang="en-US" sz="4400" dirty="0"/>
          </a:p>
        </p:txBody>
      </p:sp>
      <p:pic>
        <p:nvPicPr>
          <p:cNvPr id="6" name="~PP3571.WAV">
            <a:hlinkClick r:id="" action="ppaction://media"/>
          </p:cNvPr>
          <p:cNvPicPr>
            <a:picLocks noRot="1" noChangeAspect="1"/>
          </p:cNvPicPr>
          <p:nvPr>
            <a:wavAudioFile r:embed="rId1" name="~PP3571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219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71600"/>
            <a:ext cx="4856812" cy="365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276" y="228600"/>
            <a:ext cx="2657475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1600200" y="1219200"/>
            <a:ext cx="1447800" cy="7334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81000" y="2209800"/>
            <a:ext cx="1447800" cy="838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“</a:t>
            </a:r>
            <a:r>
              <a:rPr lang="en-US" sz="1600" dirty="0" smtClean="0"/>
              <a:t>Nets”</a:t>
            </a:r>
            <a:r>
              <a:rPr lang="sr-Cyrl-RS" sz="1600" dirty="0" smtClean="0"/>
              <a:t> феномен</a:t>
            </a:r>
          </a:p>
          <a:p>
            <a:pPr algn="ctr"/>
            <a:r>
              <a:rPr lang="sr-Cyrl-RS" sz="1600" dirty="0" smtClean="0"/>
              <a:t>у усној дупљи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71462"/>
            <a:ext cx="2533514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 flipV="1">
            <a:off x="4800600" y="1524000"/>
            <a:ext cx="213360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257800" y="1524000"/>
            <a:ext cx="1808812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5181600" y="1371600"/>
            <a:ext cx="12192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972" y="4495800"/>
            <a:ext cx="2487227" cy="1962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Straight Arrow Connector 23"/>
          <p:cNvCxnSpPr/>
          <p:nvPr/>
        </p:nvCxnSpPr>
        <p:spPr>
          <a:xfrm flipH="1">
            <a:off x="2133600" y="4343400"/>
            <a:ext cx="9144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1671" y="4026763"/>
            <a:ext cx="2027852" cy="2419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8" name="Straight Arrow Connector 27"/>
          <p:cNvCxnSpPr/>
          <p:nvPr/>
        </p:nvCxnSpPr>
        <p:spPr>
          <a:xfrm>
            <a:off x="4114800" y="3352800"/>
            <a:ext cx="1828800" cy="21240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4956" y="5151876"/>
            <a:ext cx="1419687" cy="1073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Straight Arrow Connector 29"/>
          <p:cNvCxnSpPr/>
          <p:nvPr/>
        </p:nvCxnSpPr>
        <p:spPr>
          <a:xfrm>
            <a:off x="3048000" y="3200399"/>
            <a:ext cx="914400" cy="20478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1694" y="2209800"/>
            <a:ext cx="1854309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34" name="Straight Arrow Connector 1033"/>
          <p:cNvCxnSpPr/>
          <p:nvPr/>
        </p:nvCxnSpPr>
        <p:spPr>
          <a:xfrm flipV="1">
            <a:off x="4824643" y="3009900"/>
            <a:ext cx="1928514" cy="1752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7" name="Straight Arrow Connector 1036"/>
          <p:cNvCxnSpPr>
            <a:stCxn id="10" idx="0"/>
          </p:cNvCxnSpPr>
          <p:nvPr/>
        </p:nvCxnSpPr>
        <p:spPr>
          <a:xfrm flipV="1">
            <a:off x="1104900" y="17526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~PP1965.WAV">
            <a:hlinkClick r:id="" action="ppaction://media"/>
          </p:cNvPr>
          <p:cNvPicPr>
            <a:picLocks noRot="1" noChangeAspect="1"/>
          </p:cNvPicPr>
          <p:nvPr>
            <a:wavAudioFile r:embed="rId1" name="~PP1965.WAV"/>
          </p:nvPr>
        </p:nvPicPr>
        <p:blipFill>
          <a:blip r:embed="rId10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79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2794" y="1213282"/>
            <a:ext cx="2895600" cy="1676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2400" dirty="0" smtClean="0"/>
              <a:t>Дијагноза</a:t>
            </a:r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5181600" y="609600"/>
            <a:ext cx="2133600" cy="1219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Клиничка слика</a:t>
            </a:r>
            <a:endParaRPr lang="en-US" dirty="0"/>
          </a:p>
        </p:txBody>
      </p:sp>
      <p:cxnSp>
        <p:nvCxnSpPr>
          <p:cNvPr id="7" name="Straight Arrow Connector 6"/>
          <p:cNvCxnSpPr>
            <a:stCxn id="2" idx="3"/>
          </p:cNvCxnSpPr>
          <p:nvPr/>
        </p:nvCxnSpPr>
        <p:spPr>
          <a:xfrm flipV="1">
            <a:off x="3908394" y="1524000"/>
            <a:ext cx="1501806" cy="5274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4572000" y="2819400"/>
            <a:ext cx="2667000" cy="2057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dirty="0"/>
              <a:t>ХП налаз</a:t>
            </a:r>
          </a:p>
        </p:txBody>
      </p:sp>
      <p:cxnSp>
        <p:nvCxnSpPr>
          <p:cNvPr id="10" name="Straight Arrow Connector 9"/>
          <p:cNvCxnSpPr>
            <a:endCxn id="8" idx="2"/>
          </p:cNvCxnSpPr>
          <p:nvPr/>
        </p:nvCxnSpPr>
        <p:spPr>
          <a:xfrm>
            <a:off x="3352800" y="2889682"/>
            <a:ext cx="1219200" cy="9584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8297" y="5029200"/>
            <a:ext cx="188140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>
            <a:off x="1981200" y="2889682"/>
            <a:ext cx="0" cy="11489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838200" y="3848100"/>
            <a:ext cx="2362200" cy="14097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Кебнер позитиван феномен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2651" y="5328608"/>
            <a:ext cx="2124075" cy="1486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~PP22.WAV">
            <a:hlinkClick r:id="" action="ppaction://media"/>
          </p:cNvPr>
          <p:cNvPicPr>
            <a:picLocks noRot="1" noChangeAspect="1"/>
          </p:cNvPicPr>
          <p:nvPr>
            <a:wavAudioFile r:embed="rId1" name="~PP22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521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1981200"/>
            <a:ext cx="3962400" cy="1524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3200" dirty="0" smtClean="0"/>
              <a:t>Терапија</a:t>
            </a:r>
            <a:endParaRPr lang="en-US" sz="32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828800" y="3505200"/>
            <a:ext cx="12954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029200" y="3505200"/>
            <a:ext cx="9144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990600" y="4191000"/>
            <a:ext cx="2209800" cy="1066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Општа терапија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638800" y="4191000"/>
            <a:ext cx="2133600" cy="1066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Локална терапија</a:t>
            </a:r>
            <a:endParaRPr lang="en-US" dirty="0"/>
          </a:p>
        </p:txBody>
      </p:sp>
      <p:cxnSp>
        <p:nvCxnSpPr>
          <p:cNvPr id="4" name="Straight Arrow Connector 3"/>
          <p:cNvCxnSpPr>
            <a:stCxn id="2" idx="2"/>
          </p:cNvCxnSpPr>
          <p:nvPr/>
        </p:nvCxnSpPr>
        <p:spPr>
          <a:xfrm>
            <a:off x="4038600" y="3505200"/>
            <a:ext cx="0" cy="1828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3118282" y="5334000"/>
            <a:ext cx="2057400" cy="1066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1600" dirty="0" smtClean="0"/>
              <a:t>Фототерапија</a:t>
            </a:r>
            <a:endParaRPr lang="en-US" sz="1600" dirty="0"/>
          </a:p>
        </p:txBody>
      </p:sp>
      <p:pic>
        <p:nvPicPr>
          <p:cNvPr id="11" name="~PP3325.WAV">
            <a:hlinkClick r:id="" action="ppaction://media"/>
          </p:cNvPr>
          <p:cNvPicPr>
            <a:picLocks noRot="1" noChangeAspect="1"/>
          </p:cNvPicPr>
          <p:nvPr>
            <a:wavAudioFile r:embed="rId1" name="~PP3325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7882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117</TotalTime>
  <Words>32</Words>
  <Application>Microsoft Office PowerPoint</Application>
  <PresentationFormat>On-screen Show (4:3)</PresentationFormat>
  <Paragraphs>13</Paragraphs>
  <Slides>5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Adjacency</vt:lpstr>
      <vt:lpstr>Трећа недеља наставe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Трећа недеља настава</dc:title>
  <dc:creator>korisnik</dc:creator>
  <cp:lastModifiedBy>Korisnik</cp:lastModifiedBy>
  <cp:revision>11</cp:revision>
  <dcterms:created xsi:type="dcterms:W3CDTF">2020-09-16T10:34:30Z</dcterms:created>
  <dcterms:modified xsi:type="dcterms:W3CDTF">2020-09-18T08:10:10Z</dcterms:modified>
</cp:coreProperties>
</file>